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69" r:id="rId6"/>
    <p:sldId id="267" r:id="rId7"/>
    <p:sldId id="268" r:id="rId8"/>
    <p:sldId id="270" r:id="rId9"/>
    <p:sldId id="271" r:id="rId10"/>
    <p:sldId id="259" r:id="rId11"/>
    <p:sldId id="272" r:id="rId12"/>
    <p:sldId id="273" r:id="rId13"/>
    <p:sldId id="274" r:id="rId14"/>
    <p:sldId id="277" r:id="rId15"/>
    <p:sldId id="278" r:id="rId16"/>
    <p:sldId id="260" r:id="rId17"/>
    <p:sldId id="266" r:id="rId18"/>
    <p:sldId id="261" r:id="rId19"/>
    <p:sldId id="265"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2ADF3272-ADAF-4FBC-BB26-EB92521CF820}" type="datetimeFigureOut">
              <a:rPr lang="tr-TR" smtClean="0"/>
              <a:t>08.11.2021</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C48EB1DE-9885-46FC-A018-D40D374EF0A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ADF3272-ADAF-4FBC-BB26-EB92521CF820}" type="datetimeFigureOut">
              <a:rPr lang="tr-TR" smtClean="0"/>
              <a:t>08.11.2021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8EB1DE-9885-46FC-A018-D40D374EF0A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ADF3272-ADAF-4FBC-BB26-EB92521CF820}" type="datetimeFigureOut">
              <a:rPr lang="tr-TR" smtClean="0"/>
              <a:t>08.11.2021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8EB1DE-9885-46FC-A018-D40D374EF0A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2ADF3272-ADAF-4FBC-BB26-EB92521CF820}" type="datetimeFigureOut">
              <a:rPr lang="tr-TR" smtClean="0"/>
              <a:t>08.11.2021</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C48EB1DE-9885-46FC-A018-D40D374EF0A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2ADF3272-ADAF-4FBC-BB26-EB92521CF820}" type="datetimeFigureOut">
              <a:rPr lang="tr-TR" smtClean="0"/>
              <a:t>08.11.2021</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C48EB1DE-9885-46FC-A018-D40D374EF0A5}" type="slidenum">
              <a:rPr lang="tr-TR" smtClean="0"/>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2ADF3272-ADAF-4FBC-BB26-EB92521CF820}" type="datetimeFigureOut">
              <a:rPr lang="tr-TR" smtClean="0"/>
              <a:t>08.11.2021</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C48EB1DE-9885-46FC-A018-D40D374EF0A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2ADF3272-ADAF-4FBC-BB26-EB92521CF820}" type="datetimeFigureOut">
              <a:rPr lang="tr-TR" smtClean="0"/>
              <a:t>08.11.2021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C48EB1DE-9885-46FC-A018-D40D374EF0A5}" type="slidenum">
              <a:rPr lang="tr-TR" smtClean="0"/>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2ADF3272-ADAF-4FBC-BB26-EB92521CF820}" type="datetimeFigureOut">
              <a:rPr lang="tr-TR" smtClean="0"/>
              <a:t>08.11.2021</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8EB1DE-9885-46FC-A018-D40D374EF0A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2ADF3272-ADAF-4FBC-BB26-EB92521CF820}" type="datetimeFigureOut">
              <a:rPr lang="tr-TR" smtClean="0"/>
              <a:t>08.11.2021</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8EB1DE-9885-46FC-A018-D40D374EF0A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2ADF3272-ADAF-4FBC-BB26-EB92521CF820}" type="datetimeFigureOut">
              <a:rPr lang="tr-TR" smtClean="0"/>
              <a:t>08.11.2021</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8EB1DE-9885-46FC-A018-D40D374EF0A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2ADF3272-ADAF-4FBC-BB26-EB92521CF820}" type="datetimeFigureOut">
              <a:rPr lang="tr-TR" smtClean="0"/>
              <a:t>08.11.2021</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C48EB1DE-9885-46FC-A018-D40D374EF0A5}" type="slidenum">
              <a:rPr lang="tr-TR" smtClean="0"/>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ADF3272-ADAF-4FBC-BB26-EB92521CF820}" type="datetimeFigureOut">
              <a:rPr lang="tr-TR" smtClean="0"/>
              <a:t>08.11.2021</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48EB1DE-9885-46FC-A018-D40D374EF0A5}" type="slidenum">
              <a:rPr lang="tr-TR" smtClean="0"/>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LGS İÇİN VERİMLİ DERS ÇALIŞMA</a:t>
            </a:r>
            <a:endParaRPr lang="tr-TR" dirty="0"/>
          </a:p>
        </p:txBody>
      </p:sp>
      <p:sp>
        <p:nvSpPr>
          <p:cNvPr id="3" name="Alt Başlık 2"/>
          <p:cNvSpPr>
            <a:spLocks noGrp="1"/>
          </p:cNvSpPr>
          <p:nvPr>
            <p:ph type="subTitle" idx="1"/>
          </p:nvPr>
        </p:nvSpPr>
        <p:spPr/>
        <p:txBody>
          <a:bodyPr>
            <a:normAutofit fontScale="77500" lnSpcReduction="20000"/>
          </a:bodyPr>
          <a:lstStyle/>
          <a:p>
            <a:endParaRPr lang="tr-TR" dirty="0" smtClean="0"/>
          </a:p>
          <a:p>
            <a:endParaRPr lang="tr-TR" dirty="0"/>
          </a:p>
          <a:p>
            <a:r>
              <a:rPr lang="tr-TR" dirty="0" smtClean="0"/>
              <a:t>PSİKOLOJİK DANIŞMAN HANDE ÖZKAYA</a:t>
            </a:r>
          </a:p>
        </p:txBody>
      </p:sp>
    </p:spTree>
    <p:extLst>
      <p:ext uri="{BB962C8B-B14F-4D97-AF65-F5344CB8AC3E}">
        <p14:creationId xmlns:p14="http://schemas.microsoft.com/office/powerpoint/2010/main" val="3062975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Değişim için neler yapmalıyım?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1-İşe başlarken kesin kararınızı verin. Başarılı olacağınıza inanmanız sizi motive edecek, güveninizi tazeleyecektir. </a:t>
            </a:r>
          </a:p>
          <a:p>
            <a:r>
              <a:rPr lang="tr-TR" dirty="0" smtClean="0"/>
              <a:t>2-Yorulduğunuz zaman ders çalışmaya ara verin, kendinize zaman ayırın, çünkü 45-50 dakika etkin olan dikkatiniz, bir süre sonra dağılır ve çalışma masanızda kalsanız dahi yeterince verim alamazsınız. Vereceğiniz 10 dakikalık bir mola dağılan dikkatinizi yeniden toparlamanıza yardım edecektir. </a:t>
            </a:r>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p:txBody>
      </p:sp>
    </p:spTree>
    <p:extLst>
      <p:ext uri="{BB962C8B-B14F-4D97-AF65-F5344CB8AC3E}">
        <p14:creationId xmlns:p14="http://schemas.microsoft.com/office/powerpoint/2010/main" val="2378373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3-Devamlı oturarak hareketsiz kalmak da sizi olumsuz yönde etkileyeceğinden arada bir kalkıp dolaşmak da zihninizi dinlendirecektir.</a:t>
            </a:r>
          </a:p>
          <a:p>
            <a:r>
              <a:rPr lang="tr-TR" dirty="0" smtClean="0"/>
              <a:t> 4-Farklı iki dersi arka arkaya çalışmanız konsantrasyonunuzun </a:t>
            </a:r>
            <a:r>
              <a:rPr lang="tr-TR" dirty="0" err="1" smtClean="0"/>
              <a:t>artamasına</a:t>
            </a:r>
            <a:r>
              <a:rPr lang="tr-TR" dirty="0" smtClean="0"/>
              <a:t> yardımcı olacaktır.</a:t>
            </a:r>
          </a:p>
          <a:p>
            <a:r>
              <a:rPr lang="tr-TR" dirty="0" smtClean="0"/>
              <a:t> 5-Çözümü zor veya çözemediğiniz problemlerle karşılaşmak o derse karşı tutum değişikliğine sebep oluyorsa durumunuzu tekrar gözden geçirmeli, konsantrasyon eksikliğinizin sebeplerini bulmalısınız. Zor soruları da çözmek sizin elinizde. </a:t>
            </a:r>
            <a:endParaRPr lang="tr-TR" dirty="0"/>
          </a:p>
        </p:txBody>
      </p:sp>
    </p:spTree>
    <p:extLst>
      <p:ext uri="{BB962C8B-B14F-4D97-AF65-F5344CB8AC3E}">
        <p14:creationId xmlns:p14="http://schemas.microsoft.com/office/powerpoint/2010/main" val="2478589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6-Her zaman yapılan şeylerdendir, geri dönüp ne kadar yol </a:t>
            </a:r>
            <a:r>
              <a:rPr lang="tr-TR" dirty="0" err="1" smtClean="0"/>
              <a:t>katedildiğine</a:t>
            </a:r>
            <a:r>
              <a:rPr lang="tr-TR" dirty="0" smtClean="0"/>
              <a:t> bakmak. Okunan sayfaların çokluğu sizleri motive ederken, okumanız gereken yerler sizi kaygılandırır. Lütfen yaptıklarınıza odaklanın. </a:t>
            </a:r>
          </a:p>
          <a:p>
            <a:r>
              <a:rPr lang="tr-TR" dirty="0" smtClean="0"/>
              <a:t>7-Düzenlemesini sizlerin yaptığı bir ortamda çalışmak motive eder. </a:t>
            </a:r>
          </a:p>
          <a:p>
            <a:r>
              <a:rPr lang="tr-TR" dirty="0" smtClean="0"/>
              <a:t>8-Amaçlarınızı önceden belirlemeniz sizleri olumlu yönde etkileyecektir. </a:t>
            </a:r>
            <a:endParaRPr lang="tr-TR" dirty="0"/>
          </a:p>
        </p:txBody>
      </p:sp>
    </p:spTree>
    <p:extLst>
      <p:ext uri="{BB962C8B-B14F-4D97-AF65-F5344CB8AC3E}">
        <p14:creationId xmlns:p14="http://schemas.microsoft.com/office/powerpoint/2010/main" val="43320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9-Ders çalışmayı yapılması gereken bir angarya olarak düşünmeyin, ders çalışmayı hayatın gerektirdiği bir etkinlik olarak düşünmeniz sizleri ders çalışmaya karşı olumlu duygular besleyen bir öğrenci yapacaktır.</a:t>
            </a:r>
          </a:p>
          <a:p>
            <a:endParaRPr lang="tr-TR" dirty="0"/>
          </a:p>
        </p:txBody>
      </p:sp>
    </p:spTree>
    <p:extLst>
      <p:ext uri="{BB962C8B-B14F-4D97-AF65-F5344CB8AC3E}">
        <p14:creationId xmlns:p14="http://schemas.microsoft.com/office/powerpoint/2010/main" val="3213516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Değişim için neler yapmalıyım?</a:t>
            </a:r>
            <a:endParaRPr lang="tr-TR" dirty="0"/>
          </a:p>
        </p:txBody>
      </p:sp>
      <p:sp>
        <p:nvSpPr>
          <p:cNvPr id="3" name="İçerik Yer Tutucusu 2"/>
          <p:cNvSpPr>
            <a:spLocks noGrp="1"/>
          </p:cNvSpPr>
          <p:nvPr>
            <p:ph idx="1"/>
          </p:nvPr>
        </p:nvSpPr>
        <p:spPr/>
        <p:txBody>
          <a:bodyPr>
            <a:normAutofit fontScale="85000" lnSpcReduction="20000"/>
          </a:bodyPr>
          <a:lstStyle/>
          <a:p>
            <a:r>
              <a:rPr lang="tr-TR" b="1" dirty="0"/>
              <a:t>1- Doğru çalışma ortamı oluşturmak</a:t>
            </a:r>
            <a:endParaRPr lang="tr-TR" dirty="0"/>
          </a:p>
          <a:p>
            <a:r>
              <a:rPr lang="tr-TR" b="1" dirty="0"/>
              <a:t>2- Teknolojiden yararlanın: Mobil ders çalışma uygulamaları</a:t>
            </a:r>
            <a:endParaRPr lang="tr-TR" dirty="0"/>
          </a:p>
          <a:p>
            <a:r>
              <a:rPr lang="tr-TR" b="1" dirty="0"/>
              <a:t>3- </a:t>
            </a:r>
            <a:r>
              <a:rPr lang="tr-TR" b="1" dirty="0" err="1"/>
              <a:t>Pomodoro</a:t>
            </a:r>
            <a:r>
              <a:rPr lang="tr-TR" b="1" dirty="0"/>
              <a:t> tekniği ile çalışmak</a:t>
            </a:r>
            <a:endParaRPr lang="tr-TR" dirty="0"/>
          </a:p>
          <a:p>
            <a:r>
              <a:rPr lang="tr-TR" b="1" dirty="0"/>
              <a:t>4- Çalışma planı hazırlayın</a:t>
            </a:r>
            <a:endParaRPr lang="tr-TR" dirty="0"/>
          </a:p>
          <a:p>
            <a:r>
              <a:rPr lang="tr-TR" b="1" dirty="0"/>
              <a:t>5- Sınav öncesi beslenme</a:t>
            </a:r>
            <a:endParaRPr lang="tr-TR" dirty="0"/>
          </a:p>
          <a:p>
            <a:r>
              <a:rPr lang="tr-TR" b="1" dirty="0"/>
              <a:t>6- Motive edici ödül belirleyin</a:t>
            </a:r>
            <a:endParaRPr lang="tr-TR" dirty="0"/>
          </a:p>
          <a:p>
            <a:r>
              <a:rPr lang="tr-TR" b="1" dirty="0"/>
              <a:t>7- Etkili not tutma alışkanlığı edinin</a:t>
            </a:r>
            <a:endParaRPr lang="tr-TR" dirty="0"/>
          </a:p>
          <a:p>
            <a:r>
              <a:rPr lang="tr-TR" b="1" dirty="0"/>
              <a:t>8- Odaklanmak için farklı yöntemler uygulayın</a:t>
            </a:r>
            <a:endParaRPr lang="tr-TR" dirty="0"/>
          </a:p>
          <a:p>
            <a:r>
              <a:rPr lang="tr-TR" b="1" dirty="0"/>
              <a:t>9- “Hayır” demeyi öğrenin</a:t>
            </a:r>
            <a:endParaRPr lang="tr-TR" dirty="0"/>
          </a:p>
          <a:p>
            <a:r>
              <a:rPr lang="tr-TR" b="1" dirty="0"/>
              <a:t>10- Uyku düzenine dikkat</a:t>
            </a:r>
            <a:endParaRPr lang="tr-TR" dirty="0"/>
          </a:p>
          <a:p>
            <a:endParaRPr lang="tr-TR" dirty="0"/>
          </a:p>
        </p:txBody>
      </p:sp>
    </p:spTree>
    <p:extLst>
      <p:ext uri="{BB962C8B-B14F-4D97-AF65-F5344CB8AC3E}">
        <p14:creationId xmlns:p14="http://schemas.microsoft.com/office/powerpoint/2010/main" val="2447338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55107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KENDİME NASIL HEDEF OLUŞTURMALIYIM?</a:t>
            </a:r>
            <a:endParaRPr lang="tr-TR" dirty="0"/>
          </a:p>
        </p:txBody>
      </p:sp>
      <p:sp>
        <p:nvSpPr>
          <p:cNvPr id="3" name="İçerik Yer Tutucusu 2"/>
          <p:cNvSpPr>
            <a:spLocks noGrp="1"/>
          </p:cNvSpPr>
          <p:nvPr>
            <p:ph idx="1"/>
          </p:nvPr>
        </p:nvSpPr>
        <p:spPr/>
        <p:txBody>
          <a:bodyPr/>
          <a:lstStyle/>
          <a:p>
            <a:r>
              <a:rPr lang="tr-TR" dirty="0" smtClean="0"/>
              <a:t>Hedef, belirlenen bir zaman diliminde ulaşılmak istenen noktadır. Hedef belirleme ile istek çoğu zaman karıştırılır. İsteğin hedefe dönüşmesi için eyleme geçmek gerekir. Bazen hedefler ile istekler karıştırılabilir. Ancak, her istek bir hedef değildir. </a:t>
            </a:r>
          </a:p>
          <a:p>
            <a:endParaRPr lang="tr-TR" dirty="0"/>
          </a:p>
        </p:txBody>
      </p:sp>
    </p:spTree>
    <p:extLst>
      <p:ext uri="{BB962C8B-B14F-4D97-AF65-F5344CB8AC3E}">
        <p14:creationId xmlns:p14="http://schemas.microsoft.com/office/powerpoint/2010/main" val="2907779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DÜŞÜN Ve yaz</a:t>
            </a:r>
            <a:endParaRPr lang="tr-TR" dirty="0"/>
          </a:p>
        </p:txBody>
      </p:sp>
      <p:sp>
        <p:nvSpPr>
          <p:cNvPr id="3" name="İçerik Yer Tutucusu 2"/>
          <p:cNvSpPr>
            <a:spLocks noGrp="1"/>
          </p:cNvSpPr>
          <p:nvPr>
            <p:ph idx="1"/>
          </p:nvPr>
        </p:nvSpPr>
        <p:spPr/>
        <p:txBody>
          <a:bodyPr/>
          <a:lstStyle/>
          <a:p>
            <a:r>
              <a:rPr lang="tr-TR" dirty="0" smtClean="0"/>
              <a:t>5 YIL SONRA KENDİNİZİ NE OLARAK GÖRÜYORSUNUZ?</a:t>
            </a:r>
          </a:p>
          <a:p>
            <a:r>
              <a:rPr lang="tr-TR" dirty="0" smtClean="0"/>
              <a:t>NEREDE GÖRÜYORSUNUZ?</a:t>
            </a:r>
          </a:p>
          <a:p>
            <a:r>
              <a:rPr lang="tr-TR" dirty="0" smtClean="0"/>
              <a:t>NE YAPIYORSUNUZ?</a:t>
            </a:r>
          </a:p>
          <a:p>
            <a:r>
              <a:rPr lang="tr-TR" dirty="0" smtClean="0"/>
              <a:t>ÇEVRENİZDE KİMLER VAR?</a:t>
            </a:r>
          </a:p>
          <a:p>
            <a:r>
              <a:rPr lang="tr-TR" dirty="0" smtClean="0"/>
              <a:t>NE HİSSEDİYORSUNUZ?</a:t>
            </a:r>
            <a:endParaRPr lang="tr-TR" dirty="0"/>
          </a:p>
        </p:txBody>
      </p:sp>
    </p:spTree>
    <p:extLst>
      <p:ext uri="{BB962C8B-B14F-4D97-AF65-F5344CB8AC3E}">
        <p14:creationId xmlns:p14="http://schemas.microsoft.com/office/powerpoint/2010/main" val="696595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Pomodoro</a:t>
            </a:r>
            <a:r>
              <a:rPr lang="tr-TR" dirty="0" smtClean="0"/>
              <a:t> tekniği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5946" y="1554163"/>
            <a:ext cx="8044508" cy="4525962"/>
          </a:xfrm>
        </p:spPr>
      </p:pic>
    </p:spTree>
    <p:extLst>
      <p:ext uri="{BB962C8B-B14F-4D97-AF65-F5344CB8AC3E}">
        <p14:creationId xmlns:p14="http://schemas.microsoft.com/office/powerpoint/2010/main" val="232328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AYLIK PLAN</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124744"/>
            <a:ext cx="8280919" cy="5001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606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NEDEN ÇALIŞIRIZ?</a:t>
            </a:r>
            <a:endParaRPr lang="tr-TR" dirty="0"/>
          </a:p>
        </p:txBody>
      </p:sp>
      <p:pic>
        <p:nvPicPr>
          <p:cNvPr id="2050" name="Picture 2" descr="C:\Users\pc\AppData\Local\Microsoft\Windows\Temporary Internet Files\Content.IE5\AXHBK4ZU\question-145416_960_720[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47864" y="1340768"/>
            <a:ext cx="2262981"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074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endParaRPr lang="tr-TR" dirty="0"/>
          </a:p>
          <a:p>
            <a:pPr marL="0" indent="0">
              <a:buNone/>
            </a:pPr>
            <a:endParaRPr lang="tr-TR" dirty="0" smtClean="0"/>
          </a:p>
          <a:p>
            <a:pPr marL="0" indent="0">
              <a:buNone/>
            </a:pPr>
            <a:r>
              <a:rPr lang="tr-TR" dirty="0" smtClean="0"/>
              <a:t>KATILIM GÖSTERDİĞİNİZ İÇİN TEŞERKKÜRLER..</a:t>
            </a:r>
          </a:p>
          <a:p>
            <a:pPr marL="0" indent="0">
              <a:buNone/>
            </a:pPr>
            <a:endParaRPr lang="tr-TR" dirty="0"/>
          </a:p>
          <a:p>
            <a:pPr marL="0" indent="0">
              <a:buNone/>
            </a:pPr>
            <a:r>
              <a:rPr lang="tr-TR" sz="2000" dirty="0" smtClean="0"/>
              <a:t>                                                                      Psikolojik Danışman Hande ÖZKAYA</a:t>
            </a:r>
            <a:endParaRPr lang="tr-TR" sz="2000" dirty="0"/>
          </a:p>
        </p:txBody>
      </p:sp>
    </p:spTree>
    <p:extLst>
      <p:ext uri="{BB962C8B-B14F-4D97-AF65-F5344CB8AC3E}">
        <p14:creationId xmlns:p14="http://schemas.microsoft.com/office/powerpoint/2010/main" val="61890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DERSLERİME ÇALIŞMAK İSTİYORUM FAKAT BİR TÜRLÜ BAŞLAYAMIYORUM.</a:t>
            </a:r>
            <a:endParaRPr lang="tr-TR" dirty="0"/>
          </a:p>
        </p:txBody>
      </p:sp>
      <p:sp>
        <p:nvSpPr>
          <p:cNvPr id="3" name="İçerik Yer Tutucusu 2"/>
          <p:cNvSpPr>
            <a:spLocks noGrp="1"/>
          </p:cNvSpPr>
          <p:nvPr>
            <p:ph idx="1"/>
          </p:nvPr>
        </p:nvSpPr>
        <p:spPr/>
        <p:txBody>
          <a:bodyPr>
            <a:normAutofit/>
          </a:bodyPr>
          <a:lstStyle/>
          <a:p>
            <a:r>
              <a:rPr lang="tr-TR" dirty="0" smtClean="0"/>
              <a:t>Bazen ders çalışmak sıkıcı hale gelir, dersleri ertelemeye başlar, herhangi bir zorlama olmadan ders çalışmayız. İnsan olarak elbette ki; yorgun olabiliriz, kişisel problemlerimiz olabilir, dersin işlenişini sevmemiş ya da ders dışında bir şeyler yapmak istiyor olabiliriz. </a:t>
            </a:r>
          </a:p>
        </p:txBody>
      </p:sp>
    </p:spTree>
    <p:extLst>
      <p:ext uri="{BB962C8B-B14F-4D97-AF65-F5344CB8AC3E}">
        <p14:creationId xmlns:p14="http://schemas.microsoft.com/office/powerpoint/2010/main" val="76511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Burada önemli olan ders çalışmamız gerekirken çalışmadığımız ve çalıştığımız halde yapamadığımız durumlardır. İşte böyle durumlarda konsantre olamayışımızın sebebi bizim içimizdeki olaylarda gizlidir. </a:t>
            </a:r>
          </a:p>
          <a:p>
            <a:endParaRPr lang="tr-TR" dirty="0"/>
          </a:p>
        </p:txBody>
      </p:sp>
    </p:spTree>
    <p:extLst>
      <p:ext uri="{BB962C8B-B14F-4D97-AF65-F5344CB8AC3E}">
        <p14:creationId xmlns:p14="http://schemas.microsoft.com/office/powerpoint/2010/main" val="348414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 hazırlıksız olduğu durumlardan korkar. Hazırlanılması gereken derslerin birikip ağırlaşması, zamanın daralması, sizden beklentilerin artması ve bütün bunların altından nasıl kalkacağınızı bilmemeniz, üzerinizde bir yük oluşturarak sizi bıkkınlık ve karamsarlık noktasına getirebilir. </a:t>
            </a:r>
          </a:p>
          <a:p>
            <a:endParaRPr lang="tr-TR" dirty="0"/>
          </a:p>
        </p:txBody>
      </p:sp>
    </p:spTree>
    <p:extLst>
      <p:ext uri="{BB962C8B-B14F-4D97-AF65-F5344CB8AC3E}">
        <p14:creationId xmlns:p14="http://schemas.microsoft.com/office/powerpoint/2010/main" val="184836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Verimli ders çalışma nedir?</a:t>
            </a:r>
            <a:endParaRPr lang="tr-TR" dirty="0"/>
          </a:p>
        </p:txBody>
      </p:sp>
      <p:sp>
        <p:nvSpPr>
          <p:cNvPr id="3" name="İçerik Yer Tutucusu 2"/>
          <p:cNvSpPr>
            <a:spLocks noGrp="1"/>
          </p:cNvSpPr>
          <p:nvPr>
            <p:ph idx="1"/>
          </p:nvPr>
        </p:nvSpPr>
        <p:spPr/>
        <p:txBody>
          <a:bodyPr/>
          <a:lstStyle/>
          <a:p>
            <a:r>
              <a:rPr lang="tr-TR" dirty="0" smtClean="0"/>
              <a:t>Belirli bir amaç doğrultusunda yapılan, zamanın planlı bir şekilde kullanılıp ders dışı etkinliklerin göz ardı edilmediği çalışma biçimine verimli ders çalışma denir. </a:t>
            </a:r>
          </a:p>
          <a:p>
            <a:r>
              <a:rPr lang="tr-TR" dirty="0" smtClean="0"/>
              <a:t>Programlı bir şekilde ders çalışarak hem derslerinize hem de diğer sosyal etkinliklerinize zaman ayıracağınız için hayattan daha çok zevk alırsınız.</a:t>
            </a:r>
            <a:endParaRPr lang="tr-TR" dirty="0"/>
          </a:p>
        </p:txBody>
      </p:sp>
    </p:spTree>
    <p:extLst>
      <p:ext uri="{BB962C8B-B14F-4D97-AF65-F5344CB8AC3E}">
        <p14:creationId xmlns:p14="http://schemas.microsoft.com/office/powerpoint/2010/main" val="278090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Hangi tip öğrencisin ?</a:t>
            </a:r>
            <a:endParaRPr lang="tr-TR" dirty="0"/>
          </a:p>
        </p:txBody>
      </p:sp>
      <p:sp>
        <p:nvSpPr>
          <p:cNvPr id="3" name="İçerik Yer Tutucusu 2"/>
          <p:cNvSpPr>
            <a:spLocks noGrp="1"/>
          </p:cNvSpPr>
          <p:nvPr>
            <p:ph idx="1"/>
          </p:nvPr>
        </p:nvSpPr>
        <p:spPr/>
        <p:txBody>
          <a:bodyPr>
            <a:normAutofit/>
          </a:bodyPr>
          <a:lstStyle/>
          <a:p>
            <a:r>
              <a:rPr lang="tr-TR" dirty="0" smtClean="0"/>
              <a:t>1-Başarıya Odaklı Öğrenci:  Kimi öğrenciler kendilerine güvenirler, başarısızlık korkusu taşımazlar, en etkin şekilde nasıl ders çalışmaları gerektiği konusunda stratejileri vardır, derslerine düzenli olarak çalışırlar, daima kendilerini geliştirmeye ihtiyaç duyarlar, başarılı olmaya ihtiyaç duyarlar. Eğer böyle düşünüyorsanız siz, “başarıya odaklı” bir öğrencisiniz. Tebrikler, doğru yoldasınız. </a:t>
            </a:r>
          </a:p>
        </p:txBody>
      </p:sp>
    </p:spTree>
    <p:extLst>
      <p:ext uri="{BB962C8B-B14F-4D97-AF65-F5344CB8AC3E}">
        <p14:creationId xmlns:p14="http://schemas.microsoft.com/office/powerpoint/2010/main" val="429111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2-Başarısızlığı Kabul Eden Öğrenci: Başarısızlığı kaçınılmaz, yeteneklerinizi sabit olarak görüp, fazla çaba harcamaktan kaçınıyor, sürekli birilerinin desteğine inanıyorsanız; öğrenme motivasyonunuz minimum düzeyde olup başarısızlığı kabul eden bir öğrencisiniz. Başaracağınıza inanırsanız yapabilirsin. Kendinize güvenin. </a:t>
            </a:r>
          </a:p>
          <a:p>
            <a:endParaRPr lang="tr-TR" dirty="0"/>
          </a:p>
        </p:txBody>
      </p:sp>
    </p:spTree>
    <p:extLst>
      <p:ext uri="{BB962C8B-B14F-4D97-AF65-F5344CB8AC3E}">
        <p14:creationId xmlns:p14="http://schemas.microsoft.com/office/powerpoint/2010/main" val="3549675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3-Başarısızlıktan Kaçınan Öğrenci: Etkili bir çalışma yöntemi geliştirmeden sadece o dersten geçmeyi düşünüp, ders dışı etkinliklere fazlaca zaman ayırıyorsanız; motivasyonunuz çok düşük bir seviyede olup başarısızlıktan kaçınan bir öğrencisiniz. Etkili bir strateji geliştirmeniz sizi başarıya taşıyacaktır. Lütfen başarıya odaklanın.</a:t>
            </a:r>
            <a:endParaRPr lang="tr-TR" dirty="0"/>
          </a:p>
        </p:txBody>
      </p:sp>
    </p:spTree>
    <p:extLst>
      <p:ext uri="{BB962C8B-B14F-4D97-AF65-F5344CB8AC3E}">
        <p14:creationId xmlns:p14="http://schemas.microsoft.com/office/powerpoint/2010/main" val="34614311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66</TotalTime>
  <Words>662</Words>
  <Application>Microsoft Office PowerPoint</Application>
  <PresentationFormat>Ekran Gösterisi (4:3)</PresentationFormat>
  <Paragraphs>62</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Gezinti</vt:lpstr>
      <vt:lpstr>LGS İÇİN VERİMLİ DERS ÇALIŞMA</vt:lpstr>
      <vt:lpstr>DERS NEDEN ÇALIŞIRIZ?</vt:lpstr>
      <vt:lpstr>DERSLERİME ÇALIŞMAK İSTİYORUM FAKAT BİR TÜRLÜ BAŞLAYAMIYORUM.</vt:lpstr>
      <vt:lpstr>PowerPoint Sunusu</vt:lpstr>
      <vt:lpstr>PowerPoint Sunusu</vt:lpstr>
      <vt:lpstr>Verimli ders çalışma nedir?</vt:lpstr>
      <vt:lpstr>Hangi tip öğrencisin ?</vt:lpstr>
      <vt:lpstr>PowerPoint Sunusu</vt:lpstr>
      <vt:lpstr>PowerPoint Sunusu</vt:lpstr>
      <vt:lpstr>Değişim için neler yapmalıyım?</vt:lpstr>
      <vt:lpstr>PowerPoint Sunusu</vt:lpstr>
      <vt:lpstr>PowerPoint Sunusu</vt:lpstr>
      <vt:lpstr>PowerPoint Sunusu</vt:lpstr>
      <vt:lpstr>Değişim için neler yapmalıyım?</vt:lpstr>
      <vt:lpstr>PowerPoint Sunusu</vt:lpstr>
      <vt:lpstr>KENDİME NASIL HEDEF OLUŞTURMALIYIM?</vt:lpstr>
      <vt:lpstr>DÜŞÜN Ve yaz</vt:lpstr>
      <vt:lpstr>Pomodoro tekniği</vt:lpstr>
      <vt:lpstr>AYLIK PLAN</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LGS İÇİN VERİMLİ DERS ÇALIŞMA</dc:title>
  <dc:creator>pc</dc:creator>
  <cp:lastModifiedBy>pc</cp:lastModifiedBy>
  <cp:revision>7</cp:revision>
  <dcterms:created xsi:type="dcterms:W3CDTF">2021-11-08T10:17:29Z</dcterms:created>
  <dcterms:modified xsi:type="dcterms:W3CDTF">2021-11-08T11:24:51Z</dcterms:modified>
</cp:coreProperties>
</file>